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C366C-78B4-364A-8B51-4395418801BA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675B-E487-E343-814F-E81F3AA8CF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9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675B-E487-E343-814F-E81F3AA8CF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6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675B-E487-E343-814F-E81F3AA8CF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Bilder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3788CAE-F6BD-B543-9CE9-57665290C70D}" type="datetimeFigureOut">
              <a:rPr lang="de-DE" smtClean="0"/>
              <a:t>18.11.13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B353D47-7A6D-8A45-936C-D867EEACB818}" type="slidenum">
              <a:rPr lang="de-DE" smtClean="0"/>
              <a:t>‹Nr.›</a:t>
            </a:fld>
            <a:endParaRPr lang="de-DE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Freemover</a:t>
            </a:r>
            <a:r>
              <a:rPr lang="de-DE" dirty="0"/>
              <a:t> </a:t>
            </a:r>
            <a:r>
              <a:rPr lang="de-DE" dirty="0" smtClean="0"/>
              <a:t>- Auslandssemester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Otago</a:t>
            </a:r>
            <a:r>
              <a:rPr lang="de-DE" dirty="0" smtClean="0"/>
              <a:t> (Neuseeland)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02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dirty="0" smtClean="0"/>
              <a:t>Unterricht in kl. Gruppen (Einschreibung vor Ort)</a:t>
            </a:r>
          </a:p>
          <a:p>
            <a:pPr>
              <a:buFontTx/>
              <a:buChar char="-"/>
            </a:pPr>
            <a:r>
              <a:rPr lang="de-DE" dirty="0" smtClean="0"/>
              <a:t>S</a:t>
            </a:r>
            <a:r>
              <a:rPr lang="de-DE" dirty="0" smtClean="0"/>
              <a:t>ehr praxisnah</a:t>
            </a:r>
          </a:p>
          <a:p>
            <a:pPr>
              <a:buFontTx/>
              <a:buChar char="-"/>
            </a:pPr>
            <a:r>
              <a:rPr lang="de-DE" dirty="0" smtClean="0"/>
              <a:t>Endnote: </a:t>
            </a:r>
            <a:r>
              <a:rPr lang="de-DE" dirty="0" err="1" smtClean="0"/>
              <a:t>Midterm</a:t>
            </a:r>
            <a:r>
              <a:rPr lang="de-DE" dirty="0" smtClean="0"/>
              <a:t>, Finals, </a:t>
            </a:r>
            <a:r>
              <a:rPr lang="de-DE" dirty="0" err="1" smtClean="0"/>
              <a:t>Assignments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Campusausstattung (OUSA):</a:t>
            </a:r>
          </a:p>
          <a:p>
            <a:pPr lvl="1">
              <a:buFontTx/>
              <a:buChar char="-"/>
            </a:pPr>
            <a:r>
              <a:rPr lang="de-DE" dirty="0" smtClean="0"/>
              <a:t>Sportzentrum</a:t>
            </a:r>
          </a:p>
          <a:p>
            <a:pPr lvl="1">
              <a:buFontTx/>
              <a:buChar char="-"/>
            </a:pPr>
            <a:r>
              <a:rPr lang="de-DE" dirty="0" smtClean="0"/>
              <a:t>Stadion</a:t>
            </a:r>
          </a:p>
          <a:p>
            <a:pPr lvl="1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56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Universität</a:t>
            </a:r>
            <a:endParaRPr lang="de-DE" dirty="0"/>
          </a:p>
        </p:txBody>
      </p:sp>
      <p:pic>
        <p:nvPicPr>
          <p:cNvPr id="4" name="Inhaltsplatzhalter 3" descr="Screen Shot 2013-11-18 at 15.23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41" r="-20815"/>
          <a:stretch/>
        </p:blipFill>
        <p:spPr>
          <a:xfrm>
            <a:off x="712788" y="3011488"/>
            <a:ext cx="7716837" cy="3389312"/>
          </a:xfrm>
        </p:spPr>
      </p:pic>
    </p:spTree>
    <p:extLst>
      <p:ext uri="{BB962C8B-B14F-4D97-AF65-F5344CB8AC3E}">
        <p14:creationId xmlns:p14="http://schemas.microsoft.com/office/powerpoint/2010/main" val="319341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Freizeitprogramm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3050926"/>
            <a:ext cx="7716838" cy="365725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dirty="0" smtClean="0"/>
              <a:t>OUSA: Clubs, Wanderungen, etc.</a:t>
            </a:r>
          </a:p>
          <a:p>
            <a:pPr>
              <a:buFontTx/>
              <a:buChar char="-"/>
            </a:pPr>
            <a:r>
              <a:rPr lang="de-DE" dirty="0" smtClean="0"/>
              <a:t>University Flats Spiele, Essen</a:t>
            </a:r>
          </a:p>
          <a:p>
            <a:pPr>
              <a:buFontTx/>
              <a:buChar char="-"/>
            </a:pPr>
            <a:r>
              <a:rPr lang="de-DE" dirty="0" smtClean="0"/>
              <a:t>Strand 2km von Uni entfernt</a:t>
            </a:r>
          </a:p>
          <a:p>
            <a:pPr>
              <a:buFontTx/>
              <a:buChar char="-"/>
            </a:pPr>
            <a:r>
              <a:rPr lang="de-DE" dirty="0" smtClean="0"/>
              <a:t>Rugby Spiele</a:t>
            </a:r>
          </a:p>
          <a:p>
            <a:pPr>
              <a:buFontTx/>
              <a:buChar char="-"/>
            </a:pPr>
            <a:r>
              <a:rPr lang="de-DE" dirty="0" smtClean="0"/>
              <a:t>Konzerte</a:t>
            </a:r>
          </a:p>
          <a:p>
            <a:pPr>
              <a:buFontTx/>
              <a:buChar char="-"/>
            </a:pPr>
            <a:r>
              <a:rPr lang="de-DE" dirty="0" smtClean="0"/>
              <a:t>Party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99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Freizeitprogramm</a:t>
            </a:r>
            <a:endParaRPr lang="de-DE" dirty="0"/>
          </a:p>
        </p:txBody>
      </p:sp>
      <p:pic>
        <p:nvPicPr>
          <p:cNvPr id="4" name="Inhaltsplatzhalter 3" descr="IMG_18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97" r="-35397"/>
          <a:stretch>
            <a:fillRect/>
          </a:stretch>
        </p:blipFill>
        <p:spPr>
          <a:xfrm>
            <a:off x="-1361939" y="3012142"/>
            <a:ext cx="7716838" cy="3388658"/>
          </a:xfrm>
        </p:spPr>
      </p:pic>
      <p:pic>
        <p:nvPicPr>
          <p:cNvPr id="5" name="Bild 4" descr="IMG_0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47" y="3005160"/>
            <a:ext cx="4185226" cy="1771067"/>
          </a:xfrm>
          <a:prstGeom prst="rect">
            <a:avLst/>
          </a:prstGeom>
        </p:spPr>
      </p:pic>
      <p:pic>
        <p:nvPicPr>
          <p:cNvPr id="6" name="Bild 5" descr="IMG_03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47" y="4776227"/>
            <a:ext cx="4185226" cy="16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Nützliche Links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3759099"/>
            <a:ext cx="7716838" cy="338865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err="1" smtClean="0"/>
              <a:t>ieconline.de</a:t>
            </a: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r>
              <a:rPr lang="en-US" dirty="0"/>
              <a:t>college-</a:t>
            </a:r>
            <a:r>
              <a:rPr lang="en-US" dirty="0" err="1" smtClean="0"/>
              <a:t>contact.com</a:t>
            </a:r>
            <a:endParaRPr lang="en-US" dirty="0" smtClean="0"/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37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9" y="1395302"/>
            <a:ext cx="7716837" cy="1198529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3380925"/>
            <a:ext cx="7716838" cy="332397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 smtClean="0"/>
              <a:t>Organisation</a:t>
            </a:r>
          </a:p>
          <a:p>
            <a:pPr marL="457200" indent="-457200">
              <a:buAutoNum type="arabicPeriod"/>
            </a:pPr>
            <a:r>
              <a:rPr lang="de-DE" dirty="0" err="1" smtClean="0"/>
              <a:t>Housing</a:t>
            </a:r>
            <a:endParaRPr lang="de-DE" dirty="0" smtClean="0"/>
          </a:p>
          <a:p>
            <a:pPr marL="457200" indent="-457200">
              <a:buAutoNum type="arabicPeriod"/>
            </a:pPr>
            <a:r>
              <a:rPr lang="de-DE" dirty="0" smtClean="0"/>
              <a:t>Universität</a:t>
            </a:r>
          </a:p>
          <a:p>
            <a:pPr marL="457200" indent="-457200">
              <a:buAutoNum type="arabicPeriod"/>
            </a:pPr>
            <a:r>
              <a:rPr lang="de-DE" dirty="0" smtClean="0"/>
              <a:t>Freizeitprogramm</a:t>
            </a:r>
          </a:p>
          <a:p>
            <a:pPr marL="457200" indent="-457200">
              <a:buAutoNum type="arabicPeriod"/>
            </a:pPr>
            <a:r>
              <a:rPr lang="de-DE" dirty="0" smtClean="0"/>
              <a:t>Nützliche Links</a:t>
            </a:r>
          </a:p>
          <a:p>
            <a:pPr marL="0" indent="0">
              <a:buNone/>
            </a:pPr>
            <a:endParaRPr lang="de-DE" dirty="0" smtClean="0"/>
          </a:p>
          <a:p>
            <a:pPr marL="457200" indent="-4572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43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 descr="Screen Shot 2013-11-18 at 16.45.03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62" r="-54862"/>
          <a:stretch/>
        </p:blipFill>
        <p:spPr>
          <a:xfrm>
            <a:off x="-2693938" y="0"/>
            <a:ext cx="10350899" cy="6858000"/>
          </a:xfrm>
        </p:spPr>
      </p:pic>
      <p:pic>
        <p:nvPicPr>
          <p:cNvPr id="5" name="Bild 4" descr="Screen Shot 2013-11-18 at 16.50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4" y="3025176"/>
            <a:ext cx="4288366" cy="3832824"/>
          </a:xfrm>
          <a:prstGeom prst="rect">
            <a:avLst/>
          </a:prstGeom>
        </p:spPr>
      </p:pic>
      <p:pic>
        <p:nvPicPr>
          <p:cNvPr id="6" name="Bild 5" descr="Screen Shot 2013-11-18 at 16.54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34" y="0"/>
            <a:ext cx="4288366" cy="30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252193"/>
            <a:ext cx="7716837" cy="1502633"/>
          </a:xfrm>
        </p:spPr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8" y="2915823"/>
            <a:ext cx="7716838" cy="3806969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Semesterstartzeiten der Universitäten</a:t>
            </a:r>
          </a:p>
          <a:p>
            <a:pPr>
              <a:buFontTx/>
              <a:buChar char="-"/>
            </a:pPr>
            <a:r>
              <a:rPr lang="de-DE" dirty="0" smtClean="0"/>
              <a:t>Bewerbungsschluss 15.11.2012</a:t>
            </a:r>
          </a:p>
          <a:p>
            <a:pPr>
              <a:buFontTx/>
              <a:buChar char="-"/>
            </a:pPr>
            <a:r>
              <a:rPr lang="de-DE" dirty="0" smtClean="0"/>
              <a:t>DAAD- Test / </a:t>
            </a:r>
            <a:r>
              <a:rPr lang="de-DE" dirty="0" err="1" smtClean="0"/>
              <a:t>Toefl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Bewerbung um College oder Flat sofort nach Zusage</a:t>
            </a:r>
          </a:p>
          <a:p>
            <a:pPr>
              <a:buFontTx/>
              <a:buChar char="-"/>
            </a:pPr>
            <a:r>
              <a:rPr lang="de-DE" dirty="0" smtClean="0"/>
              <a:t>Visum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76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788" y="1466857"/>
            <a:ext cx="7716837" cy="1234306"/>
          </a:xfrm>
        </p:spPr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à"/>
            </a:pPr>
            <a:r>
              <a:rPr lang="de-DE" dirty="0" smtClean="0">
                <a:sym typeface="Wingdings"/>
              </a:rPr>
              <a:t>Finanzierung:</a:t>
            </a:r>
          </a:p>
          <a:p>
            <a:pPr marL="0" indent="0">
              <a:buNone/>
            </a:pPr>
            <a:r>
              <a:rPr lang="de-DE" dirty="0" smtClean="0"/>
              <a:t>	- Studiengebühren 11.500 $ ( </a:t>
            </a:r>
            <a:r>
              <a:rPr lang="de-DE" dirty="0" smtClean="0"/>
              <a:t>~7.000 €)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 Flat bzw. College (</a:t>
            </a:r>
            <a:r>
              <a:rPr lang="de-DE" dirty="0" err="1" smtClean="0"/>
              <a:t>monatl</a:t>
            </a:r>
            <a:r>
              <a:rPr lang="de-DE" dirty="0" smtClean="0"/>
              <a:t>. ab 350 €)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 Flüge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- Lebenshaltungskosten hoch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08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Housing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à"/>
            </a:pPr>
            <a:r>
              <a:rPr lang="de-DE" dirty="0" smtClean="0">
                <a:sym typeface="Wingdings"/>
              </a:rPr>
              <a:t>College: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	- Wohnen auf dem Campus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Essen inklusive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Gute Betreuung</a:t>
            </a:r>
          </a:p>
          <a:p>
            <a:pPr marL="0" indent="0">
              <a:buNone/>
            </a:pPr>
            <a:r>
              <a:rPr lang="de-DE" dirty="0" smtClean="0">
                <a:sym typeface="Wingdings"/>
              </a:rPr>
              <a:t>	- Viele einheimische „</a:t>
            </a:r>
            <a:r>
              <a:rPr lang="de-DE" dirty="0" err="1" smtClean="0">
                <a:sym typeface="Wingdings"/>
              </a:rPr>
              <a:t>Erstis</a:t>
            </a:r>
            <a:r>
              <a:rPr lang="de-DE" dirty="0" smtClean="0">
                <a:sym typeface="Wingdings"/>
              </a:rPr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21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Housing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Char char="à"/>
            </a:pPr>
            <a:r>
              <a:rPr lang="de-DE" dirty="0" smtClean="0">
                <a:sym typeface="Wingdings"/>
              </a:rPr>
              <a:t>Uni Flats: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Kiwi Host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Andere internationale Studenten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direkt im Univiertel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- 2 min. zur Uni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endParaRPr lang="de-DE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0706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Housing</a:t>
            </a:r>
            <a:endParaRPr lang="de-DE" dirty="0"/>
          </a:p>
        </p:txBody>
      </p:sp>
      <p:pic>
        <p:nvPicPr>
          <p:cNvPr id="6" name="Inhaltsplatzhalter 5" descr="Screen Shot 2013-11-18 at 15.0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b="16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83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Otago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Neuseelands älteste Uni</a:t>
            </a:r>
          </a:p>
          <a:p>
            <a:pPr>
              <a:buFontTx/>
              <a:buChar char="-"/>
            </a:pPr>
            <a:r>
              <a:rPr lang="de-DE" dirty="0" smtClean="0"/>
              <a:t>B</a:t>
            </a:r>
            <a:r>
              <a:rPr lang="de-DE" dirty="0" smtClean="0"/>
              <a:t>ekannt über Landesgrenzen hinaus (Singapur, Australien, China, Japan)</a:t>
            </a:r>
          </a:p>
          <a:p>
            <a:pPr>
              <a:buFontTx/>
              <a:buChar char="-"/>
            </a:pPr>
            <a:r>
              <a:rPr lang="de-DE" dirty="0" smtClean="0"/>
              <a:t>25.000 Studenten</a:t>
            </a:r>
          </a:p>
          <a:p>
            <a:pPr>
              <a:buFontTx/>
              <a:buChar char="-"/>
            </a:pPr>
            <a:r>
              <a:rPr lang="de-DE" dirty="0" smtClean="0"/>
              <a:t>WS: Februar- Juli ; SS: Juli- November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3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Himmel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Himmel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Himmel.thmx</Template>
  <TotalTime>0</TotalTime>
  <Words>139</Words>
  <Application>Microsoft Macintosh PowerPoint</Application>
  <PresentationFormat>Bildschirmpräsentation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Himmel</vt:lpstr>
      <vt:lpstr>Freemover - Auslandssemester</vt:lpstr>
      <vt:lpstr>Agenda</vt:lpstr>
      <vt:lpstr>PowerPoint-Präsentation</vt:lpstr>
      <vt:lpstr>Organisation</vt:lpstr>
      <vt:lpstr>Organisation</vt:lpstr>
      <vt:lpstr>Housing</vt:lpstr>
      <vt:lpstr>Housing</vt:lpstr>
      <vt:lpstr>Housing</vt:lpstr>
      <vt:lpstr>University of Otago</vt:lpstr>
      <vt:lpstr>Universität</vt:lpstr>
      <vt:lpstr>Universität</vt:lpstr>
      <vt:lpstr>Freizeitprogramm</vt:lpstr>
      <vt:lpstr>Freizeitprogramm</vt:lpstr>
      <vt:lpstr>Nützliche Links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Freemover - Auslandssemester</dc:title>
  <dc:creator>Michael Brunner</dc:creator>
  <cp:lastModifiedBy>Michael Brunner</cp:lastModifiedBy>
  <cp:revision>12</cp:revision>
  <dcterms:created xsi:type="dcterms:W3CDTF">2013-11-18T10:27:16Z</dcterms:created>
  <dcterms:modified xsi:type="dcterms:W3CDTF">2013-11-18T16:03:19Z</dcterms:modified>
</cp:coreProperties>
</file>